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C138629-B01B-4AD3-84E9-EEDD2F2ADEE2}" v="2" dt="2021-06-08T20:51:29.32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87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71741-2485-44E6-8CE4-EB78F0BC21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A11BCC8-2A36-489F-BD34-00A08E95C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D6AFE-2899-4739-8451-90E03195CAAC}" type="datetimeFigureOut">
              <a:rPr lang="en-US" smtClean="0"/>
              <a:t>6/8/2021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0400BC-86BD-40CE-B894-CBBD97E827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AC0605-522D-4E25-836E-9A764D6EC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E262B-73BA-466F-9F11-A4215B2C8D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9971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E62D2F3-5790-4BFA-B1D1-0415704A57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C48DA3-9BF4-498F-89DA-3E042D1858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04F903-E89F-4B5D-A76E-4F091EC8C5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DD6AFE-2899-4739-8451-90E03195CAAC}" type="datetimeFigureOut">
              <a:rPr lang="en-US" smtClean="0"/>
              <a:t>6/8/2021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FB1F50-12D9-42BD-B87B-C8DDC27420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7F5062-F10C-44EA-8B96-72A1C707D6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BE262B-73BA-466F-9F11-A4215B2C8D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39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86CA430-78D2-4AC9-9031-BD0BC8D0EA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EE3AD96-4DD2-4534-88D2-834A73935D3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250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9A62AE0-6E0F-4B50-8ACA-003BA57305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EFE78D7-34ED-4469-9DAD-0C866677726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5831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069A053-4C75-414B-BEEB-B04C9A0E15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  <a:latin typeface="DM Sans"/>
              </a:rPr>
              <a:t>Project Achievements Overview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FB37166-E1CE-4CB3-96C7-FF519E2AC36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9896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F516497-B34C-4B66-B248-EC9952DFE5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  <a:latin typeface="DM Sans"/>
              </a:rPr>
              <a:t>Flow Reduction Per Occupied Room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81AFDFC-1C16-4AB4-AE6A-C0A2A1248FB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9460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ECC0963-7672-4F3F-A3B0-2DA45D3E32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  <a:latin typeface="DM Sans"/>
              </a:rPr>
              <a:t>Sink Flows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DB6232F-DBAE-47F1-8425-5324A099306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1678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201C030-3E4D-4EE8-83C4-18EA9966A9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15EEA30-5367-49DD-882F-743D51FFA6E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2746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DCF3E1C-0BB8-4436-97C0-9BCE6F15CE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  <a:latin typeface="DM Sans"/>
              </a:rPr>
              <a:t>Handheld Shower Flows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0339BD1-2B8B-49B0-B7A0-6613ACB0B0D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9112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90E74A2-E943-4BF3-9C92-AA0E09A1E4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7D98E84-BEB3-4107-B408-E85495E56A9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8289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1134A08-CFC0-4D0B-AEDC-07D45DCD23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  <a:latin typeface="DM Sans"/>
              </a:rPr>
              <a:t>Overhead Shower Flows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B1A36DE-E3C1-49AD-B541-2950F142512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3054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1D7DA5A-EBAC-406D-A507-F7BAD62312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0DA2BC4-EE10-42AB-8C31-9DBB09E7D13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481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51C73C43CFB79438258457228139966" ma:contentTypeVersion="13" ma:contentTypeDescription="Create a new document." ma:contentTypeScope="" ma:versionID="b0a8d15147289a12c21e160e15f29578">
  <xsd:schema xmlns:xsd="http://www.w3.org/2001/XMLSchema" xmlns:xs="http://www.w3.org/2001/XMLSchema" xmlns:p="http://schemas.microsoft.com/office/2006/metadata/properties" xmlns:ns2="db0b0999-e1a0-4821-b2c7-f89ab142a904" xmlns:ns3="99053306-98a1-43a5-a6fe-61c348bf8af4" targetNamespace="http://schemas.microsoft.com/office/2006/metadata/properties" ma:root="true" ma:fieldsID="9dda932c611aad4192dae2f0edf6d514" ns2:_="" ns3:_="">
    <xsd:import namespace="db0b0999-e1a0-4821-b2c7-f89ab142a904"/>
    <xsd:import namespace="99053306-98a1-43a5-a6fe-61c348bf8af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EventHashCode" minOccurs="0"/>
                <xsd:element ref="ns2:MediaServiceGenerationTime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0b0999-e1a0-4821-b2c7-f89ab142a90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9053306-98a1-43a5-a6fe-61c348bf8af4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33F604C-2B85-4CA1-9EDF-6ECA76A00759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707F47D9-45BB-4321-8F52-6C05CA25767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8A79110-1432-4B0B-825C-92222C844C5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b0b0999-e1a0-4821-b2c7-f89ab142a904"/>
    <ds:schemaRef ds:uri="99053306-98a1-43a5-a6fe-61c348bf8af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</Words>
  <Application>Microsoft Office PowerPoint</Application>
  <PresentationFormat>Widescreen</PresentationFormat>
  <Paragraphs>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DM Sans</vt:lpstr>
      <vt:lpstr>Office Theme</vt:lpstr>
      <vt:lpstr>PowerPoint Presentation</vt:lpstr>
      <vt:lpstr>Project Achievements Overview</vt:lpstr>
      <vt:lpstr>Flow Reduction Per Occupied Room</vt:lpstr>
      <vt:lpstr>Sink Flows</vt:lpstr>
      <vt:lpstr>PowerPoint Presentation</vt:lpstr>
      <vt:lpstr>Handheld Shower Flows</vt:lpstr>
      <vt:lpstr>PowerPoint Presentation</vt:lpstr>
      <vt:lpstr>Overhead Shower Flows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Rick Skinker</dc:creator>
  <cp:lastModifiedBy>Rick Skinker</cp:lastModifiedBy>
  <cp:revision>1</cp:revision>
  <dcterms:created xsi:type="dcterms:W3CDTF">2020-10-06T19:42:26Z</dcterms:created>
  <dcterms:modified xsi:type="dcterms:W3CDTF">2021-06-08T20:51:38Z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0x010100951C73C43CFB79438258457228139966</vt:lpwstr>
  </property>
</Properties>
</file>