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C332-EF4A-4AA6-A300-EA07243D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520F0-C5E2-4CFA-8428-B1FC5618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E149-5E06-4E9F-8202-9C9E5A88E52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03CDD-F49B-40BE-92F6-8605E075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EB36D-56D4-4DF1-9973-76C61E2C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B1B-4E47-4A2E-885A-53A30DF09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6F826-D2D4-4F6A-9116-23D0CC63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88B18-2A3F-4C4A-90A7-52915F28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7F27-3263-41A8-B741-B7BC21324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E149-5E06-4E9F-8202-9C9E5A88E52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0EC2-2267-4EE6-87D5-E73DC764F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773B-9E14-4BDC-94A1-9E6BB1FF4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BB1B-4E47-4A2E-885A-53A30DF09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50184-92EF-4F60-8761-DEE9366E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25BE4-E863-4247-A139-CDD17B144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5DB7C1-9C95-443F-AD64-CC7B28AD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Project Achievements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A8745-03CE-441B-949C-A37E55440A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CBCB3-B03B-4786-BE12-021E4A43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Flow Reduction Per Occupied 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B8BAB-2269-4293-B90A-AC8941FFB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AF57E-CAF1-4599-BAC7-7DA9BEA7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Calculations for Cost Savings per Occupied Room</a:t>
            </a:r>
            <a:endParaRPr lang="en-US" dirty="0">
              <a:solidFill>
                <a:schemeClr val="bg1"/>
              </a:solidFill>
              <a:latin typeface="D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E8FB9-FBBD-4A0B-BDB4-8C8D3FE84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E865F-0681-45D0-BDF7-727B52C6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DM Sans"/>
              </a:rPr>
              <a:t>Handheld Shower Flows</a:t>
            </a:r>
            <a:endParaRPr lang="en-US" dirty="0">
              <a:solidFill>
                <a:schemeClr val="bg1"/>
              </a:solidFill>
              <a:latin typeface="D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8C891-43BA-4FE2-AF5B-48FA9A013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EE496-448D-4DF4-9700-E6BC2248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3B671-EC00-4513-9932-F07E282EB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66875-FA08-4526-BBC2-BE170C2D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Overhead Shower 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C386F-F7EB-458A-9BBB-38BA5BC322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2B3AF-F58E-4760-82E1-8578A913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442C8-F9DF-43EF-8D43-9F8DD40B1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548A5-4459-4E05-8DB9-5EA09723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E0DF7-104A-4F67-BD7D-3C4BC6470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C73C43CFB79438258457228139966" ma:contentTypeVersion="12" ma:contentTypeDescription="Create a new document." ma:contentTypeScope="" ma:versionID="a5dd0143e6de640aea740e53da36a347">
  <xsd:schema xmlns:xsd="http://www.w3.org/2001/XMLSchema" xmlns:xs="http://www.w3.org/2001/XMLSchema" xmlns:p="http://schemas.microsoft.com/office/2006/metadata/properties" xmlns:ns2="db0b0999-e1a0-4821-b2c7-f89ab142a904" xmlns:ns3="99053306-98a1-43a5-a6fe-61c348bf8af4" targetNamespace="http://schemas.microsoft.com/office/2006/metadata/properties" ma:root="true" ma:fieldsID="956c2cf889698dccb106fb13f7a0b0a3" ns2:_="" ns3:_="">
    <xsd:import namespace="db0b0999-e1a0-4821-b2c7-f89ab142a904"/>
    <xsd:import namespace="99053306-98a1-43a5-a6fe-61c348bf8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0999-e1a0-4821-b2c7-f89ab142a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53306-98a1-43a5-a6fe-61c348bf8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244B57-20CB-4ACE-8B45-91E16D0E2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b0999-e1a0-4821-b2c7-f89ab142a904"/>
    <ds:schemaRef ds:uri="99053306-98a1-43a5-a6fe-61c348bf8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C6002-5799-45C9-BAA6-A1CCF1780B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D5C0C-8E5E-4E3D-9545-606DE98D3957}">
  <ds:schemaRefs>
    <ds:schemaRef ds:uri="http://schemas.microsoft.com/office/2006/documentManagement/types"/>
    <ds:schemaRef ds:uri="db0b0999-e1a0-4821-b2c7-f89ab142a904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99053306-98a1-43a5-a6fe-61c348bf8af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DM Sans</vt:lpstr>
      <vt:lpstr>Office Theme</vt:lpstr>
      <vt:lpstr>PowerPoint Presentation</vt:lpstr>
      <vt:lpstr>Project Achievements Overview</vt:lpstr>
      <vt:lpstr>Flow Reduction Per Occupied Room</vt:lpstr>
      <vt:lpstr>Calculations for Cost Savings per Occupied Room</vt:lpstr>
      <vt:lpstr>Handheld Shower Flows</vt:lpstr>
      <vt:lpstr>PowerPoint Presentation</vt:lpstr>
      <vt:lpstr>Overhead Shower Flows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Skinker</dc:creator>
  <cp:lastModifiedBy>Rick Skinker</cp:lastModifiedBy>
  <cp:revision>1</cp:revision>
  <dcterms:created xsi:type="dcterms:W3CDTF">2020-10-27T22:49:01Z</dcterms:created>
  <dcterms:modified xsi:type="dcterms:W3CDTF">2020-10-27T22:49:02Z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0x010100951C73C43CFB79438258457228139966</vt:lpwstr>
  </property>
</Properties>
</file>